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0C15B-209C-4B8F-9DEF-420C63D15E43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C44D7-702D-482D-A7BC-FC80EF872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C44D7-702D-482D-A7BC-FC80EF872B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C44D7-702D-482D-A7BC-FC80EF872B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C44D7-702D-482D-A7BC-FC80EF872B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C44D7-702D-482D-A7BC-FC80EF872B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C44D7-702D-482D-A7BC-FC80EF872B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25CD5-03DC-42A8-9402-B1A74615176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7484C-5495-4C2A-850B-2C3D61203B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png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gif"/><Relationship Id="rId10" Type="http://schemas.openxmlformats.org/officeDocument/2006/relationships/image" Target="../media/image7.gif"/><Relationship Id="rId4" Type="http://schemas.openxmlformats.org/officeDocument/2006/relationships/image" Target="../media/image1.jpeg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\=\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[=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" name="Rectangle 4" descr="Water droplets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447800" y="1981200"/>
            <a:ext cx="6210300" cy="2286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10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4864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2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050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0386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4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5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4267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6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286250" y="26479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7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2228850" y="285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8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304800" y="144780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9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514850" y="3714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0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6724650" y="2857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1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362450" y="3619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2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3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5990721">
            <a:off x="1166813" y="-481013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4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268852">
            <a:off x="7415213" y="-481013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5" descr="Picture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39150" y="22860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6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4438650" y="-108585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7" descr="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500" y="1676400"/>
            <a:ext cx="571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8" descr="le2hx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7200" y="5715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9" descr="Fireworks-01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71800" y="-228600"/>
            <a:ext cx="476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0" descr="Fireworks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34200" y="4191000"/>
            <a:ext cx="4333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3" descr="Entertainment-02-june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24600" y="4800600"/>
            <a:ext cx="1000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4" descr="Fireworks-02-jun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05000" y="4648200"/>
            <a:ext cx="4333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 descr="SLGG_201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0" y="-976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" name="WordArt 6"/>
          <p:cNvSpPr>
            <a:spLocks noChangeArrowheads="1" noChangeShapeType="1" noTextEdit="1"/>
          </p:cNvSpPr>
          <p:nvPr/>
        </p:nvSpPr>
        <p:spPr bwMode="auto">
          <a:xfrm>
            <a:off x="2667000" y="3276600"/>
            <a:ext cx="3733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54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4" name="WordArt 9" descr="Paper bag"/>
          <p:cNvSpPr>
            <a:spLocks noChangeArrowheads="1" noChangeShapeType="1" noTextEdit="1"/>
          </p:cNvSpPr>
          <p:nvPr/>
        </p:nvSpPr>
        <p:spPr bwMode="auto">
          <a:xfrm>
            <a:off x="1447800" y="3810000"/>
            <a:ext cx="6172200" cy="2343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Phát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triển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thẩm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mỹ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Chủ đề: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Bản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thân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Đề tài: 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Di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màu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28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tự</a:t>
            </a:r>
            <a:r>
              <a:rPr lang="en-US" sz="28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do.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Lứa tuổi: Nhà trẻ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24-36 </a:t>
            </a:r>
            <a:r>
              <a:rPr lang="en-US" sz="28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tháng</a:t>
            </a:r>
            <a:r>
              <a:rPr lang="en-US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2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12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Giáo viên: Nguyễn Thị Hồng Hoa</a:t>
            </a:r>
            <a:endParaRPr lang="en-US" sz="28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12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3429000" y="6338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latin typeface=".VnTime" pitchFamily="34" charset="0"/>
            </a:endParaRP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514350" y="-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2928938" y="-1600200"/>
            <a:ext cx="431323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Ph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ß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ng gi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¸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dôc v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®µ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t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¹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 qu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Ë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 long bi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ª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Tr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êng m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m non ng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c thuþ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*******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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0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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******</a:t>
            </a:r>
            <a:endParaRPr lang="en-US" sz="900">
              <a:latin typeface="Times New Roman" pitchFamily="18" charset="0"/>
              <a:sym typeface="Wingdings" pitchFamily="2" charset="2"/>
            </a:endParaRPr>
          </a:p>
          <a:p>
            <a:endParaRPr lang="en-US" sz="1400" b="1">
              <a:latin typeface=".VnTimeH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514350" y="-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2928938" y="-1600200"/>
            <a:ext cx="431323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Ph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ß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ng gi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¸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dôc v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®µ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t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¹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o  qu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Ë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 long bi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ª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n</a:t>
            </a:r>
            <a:endParaRPr lang="en-US" sz="900">
              <a:latin typeface="Times New Roman" pitchFamily="18" charset="0"/>
            </a:endParaRP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Tr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êng m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Ç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m non ng</a:t>
            </a:r>
            <a:r>
              <a:rPr lang="en-US" sz="1400" b="1"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c thuþ</a:t>
            </a:r>
          </a:p>
          <a:p>
            <a:r>
              <a:rPr lang="en-US" sz="1400" b="1">
                <a:latin typeface=".VnTimeH" pitchFamily="34" charset="0"/>
                <a:cs typeface="Times New Roman" pitchFamily="18" charset="0"/>
              </a:rPr>
              <a:t>*******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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0 </a:t>
            </a:r>
            <a:r>
              <a:rPr lang="en-US" sz="1400" b="1">
                <a:latin typeface=".VnTimeH" pitchFamily="34" charset="0"/>
                <a:cs typeface="Times New Roman" pitchFamily="18" charset="0"/>
                <a:sym typeface="Wingdings" pitchFamily="2" charset="2"/>
              </a:rPr>
              <a:t></a:t>
            </a:r>
            <a:r>
              <a:rPr lang="en-US" sz="1400" b="1">
                <a:latin typeface=".VnTimeH" pitchFamily="34" charset="0"/>
                <a:cs typeface="Times New Roman" pitchFamily="18" charset="0"/>
              </a:rPr>
              <a:t> ******</a:t>
            </a:r>
            <a:r>
              <a:rPr lang="en-US" sz="900">
                <a:latin typeface="Times New Roman" pitchFamily="18" charset="0"/>
                <a:sym typeface="Wingdings" pitchFamily="2" charset="2"/>
              </a:rPr>
              <a:t> </a:t>
            </a:r>
            <a:endParaRPr lang="en-US" sz="1400" b="1">
              <a:latin typeface=".VnTimeH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1660525" y="1066800"/>
            <a:ext cx="63404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7200" algn="ctr"/>
            <a:r>
              <a:rPr lang="en-US" b="1">
                <a:latin typeface=".VnTimeH" pitchFamily="34" charset="0"/>
              </a:rPr>
              <a:t>Phßng gi¸o dôc vµ ®µo t¹o quËn long biªn</a:t>
            </a:r>
            <a:endParaRPr lang="en-US">
              <a:latin typeface=".VnTimeH" pitchFamily="34" charset="0"/>
            </a:endParaRPr>
          </a:p>
          <a:p>
            <a:pPr indent="457200" algn="ctr"/>
            <a:r>
              <a:rPr lang="en-US" b="1">
                <a:latin typeface=".VnTimeH" pitchFamily="34" charset="0"/>
              </a:rPr>
              <a:t>Tr­êng mÇm non GIA THƯỢNG</a:t>
            </a:r>
            <a:endParaRPr lang="en-US">
              <a:latin typeface=".VnTimeH" pitchFamily="34" charset="0"/>
            </a:endParaRPr>
          </a:p>
          <a:p>
            <a:pPr indent="457200" algn="ctr"/>
            <a:r>
              <a:rPr lang="en-US" b="1">
                <a:latin typeface=".VnTimeH" pitchFamily="34" charset="0"/>
              </a:rPr>
              <a:t>******</a:t>
            </a:r>
            <a:r>
              <a:rPr lang="en-US" b="1">
                <a:latin typeface=".VnTimeH" pitchFamily="34" charset="0"/>
                <a:sym typeface="Wingdings" pitchFamily="2" charset="2"/>
              </a:rPr>
              <a:t></a:t>
            </a:r>
            <a:r>
              <a:rPr lang="en-US" b="1">
                <a:latin typeface=".VnTimeH" pitchFamily="34" charset="0"/>
              </a:rPr>
              <a:t>******</a:t>
            </a:r>
          </a:p>
        </p:txBody>
      </p:sp>
      <p:pic>
        <p:nvPicPr>
          <p:cNvPr id="41" name="Picture 4" descr="C:\Users\Welcome\Desktop\LOGO MNGT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352800" y="19812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mph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honghoa/217445731222962644474859761661653n_189201713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honghoa/2176355212229706011407301677133550n_189201713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quantri.longbien.edu.vn/UploadImages/mngiathuong/MNGThonghoa/2174444212229707378073831296849406n_189201713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quantri.longbien.edu.vn/UploadImages/mngiathuong/MNGThonghoa/2176399212229625478082021494727390n_189201713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59C58A1-64F4-42D5-B475-61786138FF18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TH Di mau tu do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111</Words>
  <Application>Microsoft Office PowerPoint</Application>
  <PresentationFormat>On-screen Show (4:3)</PresentationFormat>
  <Paragraphs>22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\=\   [=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 Di mau tu do</dc:title>
  <dc:creator>Welcome</dc:creator>
  <cp:lastModifiedBy>Welcome</cp:lastModifiedBy>
  <cp:revision>6</cp:revision>
  <dcterms:created xsi:type="dcterms:W3CDTF">2018-01-29T03:20:04Z</dcterms:created>
  <dcterms:modified xsi:type="dcterms:W3CDTF">2018-02-01T08:03:19Z</dcterms:modified>
</cp:coreProperties>
</file>